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2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F6AE06-9398-4B67-9732-D623E2523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95DBD0-5E02-4E19-91FF-A574B73A1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4B368E-4699-496D-9AAE-FD4E13A0E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264D39-6C80-4222-9940-E2C1E4B1A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B215AC-79B1-40D8-A6A3-F5905C62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79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29DD05-2A34-4656-BC75-255244C02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F4B024-9E36-456C-B8BA-45C193BE9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49481F-15AB-4EEA-9F0F-B6404ECF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A796FF-32A8-418E-A28E-59A34E39D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CD0206-30CA-4E77-BBD0-302058946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16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B98C805-0E43-49A2-B14D-11E54CD07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BE1F53-2014-49DD-AFE7-2B32788D7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A36C5F-17E0-4D4A-8A47-56DE9808B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C5A8B2-42F2-4022-ACF6-638E95D5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81D625-2B7B-47C0-93B8-508DBF78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16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975196-A837-4088-8757-EA9F88AFA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2ECEBB-829E-4ADF-BB92-9873B4DA5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1E6170-EFFA-4392-B310-70B8AD7C5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0BE27C-C85E-4AC6-96D8-426B8660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A81DF9-BB4C-44AF-B4F2-57C5BFBA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B7A91A-536C-44B2-963C-66E6849BE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D08C04-AE38-4570-AED6-E3341CC42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337AB0-A4C5-4D5F-87CC-1F9EA0C22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7B4C69-0A7A-41E5-9C79-BADCD7D72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3D0EE9-F8E2-4A60-88C1-BE3E8344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84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8E6197-5646-4E97-B018-EBBA97D3E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30299F-0D63-4EBE-92B9-8691533314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2F2DAC-2940-44C5-B2FF-51DA663E5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73794F-5D23-4093-B259-4905C8E15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CFB672-80D2-48CB-A985-79026D81A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89430E-8484-4FDA-8CAA-1EED0421E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1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8791D8-C0CB-4E70-99C7-E3E20268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73A4DD-1A23-49A7-A8AA-FAF4154D2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30CD999-D20B-4026-83C3-7D2602140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60EBD9A-A772-4646-B96E-EF492383A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DBE3146-81B6-4865-8C5E-C782C4B715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5193E60-7A2E-45ED-9557-DCA50134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C55007F-CF4B-40A8-93D6-336B4F4F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C9CEFCA-D772-451C-96F7-3E7C1336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1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F0FC1-DC6B-412B-8006-CC3EF011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A2D269A-1DDB-4754-8BFA-FAB912E8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B2E0779-EF62-4368-810F-E826A017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73292D0-5696-4A6D-9530-CF54EB88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36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4DB29DD-D4C2-4E84-BE4D-43DB0DEFC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D6E3831-2179-4286-8412-78AA82BAC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D33A726-1446-43CC-8AA3-272244B3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10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B271F-9276-4EAB-BB9D-5FA2F4A17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6F670F-8409-475A-80DB-09D8C21CE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9E449E-8BD8-4BD0-8480-9F78FCB4A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13615-B86D-4A44-B67F-C9F7F159B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E0B5CF-332B-42AE-B429-BF34D922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B50E7D-9021-445B-B8FC-6BF05848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03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87EFA-84B6-4BD6-A722-8A3DF68FC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53151F8-A902-4686-BB5F-4654C766B8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65260A-7BCC-4543-8ED9-0A5907E47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F77597-69B8-4F0C-823C-E8E31B088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A37773-F13E-4BE7-BE3E-3ACDF40A6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E2D637-2BAE-415D-9439-99D80C3A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31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F1AE18-2B52-4022-881D-90E0A8645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C25664-BECE-4760-B834-26EF00D4A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C73F-C281-4FD2-8EB4-F8220E4E8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8B2F5-F75C-48BB-9354-6245BBF082B6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6CDCB7-6C2D-470C-B4AC-C31DC79FEE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80C0F0-DB76-4691-B7BF-7FAB4C1407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2320C-E2C6-4D9F-87BA-43D02821B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2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B96695-8970-4C6A-A7F7-D54C2F381D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эпохи костюмов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9ABFDE-877A-49B1-8453-6EF2831DB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7720" y="4729798"/>
            <a:ext cx="9144000" cy="1655762"/>
          </a:xfrm>
        </p:spPr>
        <p:txBody>
          <a:bodyPr/>
          <a:lstStyle/>
          <a:p>
            <a:r>
              <a:rPr lang="ru-RU" dirty="0"/>
              <a:t>Руководитель программы</a:t>
            </a:r>
          </a:p>
          <a:p>
            <a:r>
              <a:rPr lang="ru-RU" dirty="0"/>
              <a:t>Кетова Мария Владимировна</a:t>
            </a:r>
          </a:p>
        </p:txBody>
      </p:sp>
      <p:pic>
        <p:nvPicPr>
          <p:cNvPr id="4" name="Google Shape;84;p1">
            <a:extLst>
              <a:ext uri="{FF2B5EF4-FFF2-40B4-BE49-F238E27FC236}">
                <a16:creationId xmlns:a16="http://schemas.microsoft.com/office/drawing/2014/main" id="{CAAA236C-5CA3-42BC-AA33-F1375A66797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8711" y="97027"/>
            <a:ext cx="2514600" cy="1914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21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DFD3F8-B410-422B-B917-121BB45CD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277"/>
            <a:ext cx="10515600" cy="132556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цели и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B390DF-2FD5-4FB9-BC09-88F80E3D6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86840"/>
            <a:ext cx="11079480" cy="479012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Цель</a:t>
            </a:r>
            <a:r>
              <a:rPr lang="ru-RU" dirty="0"/>
              <a:t> программы - формированию общей культуры личности обучающихся на основе реализации федеральных государственных образовательных стандартов, обеспечения повышенного уровня гуманитарного образования.</a:t>
            </a:r>
          </a:p>
          <a:p>
            <a:r>
              <a:rPr lang="ru-RU" b="1" dirty="0"/>
              <a:t>Задачи</a:t>
            </a:r>
            <a:r>
              <a:rPr lang="ru-RU" dirty="0"/>
              <a:t> программы: </a:t>
            </a:r>
          </a:p>
          <a:p>
            <a:pPr lvl="0"/>
            <a:r>
              <a:rPr lang="ru-RU" dirty="0"/>
              <a:t>воспитания у обучающихся гражданственности, патриотизма, трудолюбия, уважения к правами свободам человека;</a:t>
            </a:r>
          </a:p>
          <a:p>
            <a:pPr lvl="0"/>
            <a:r>
              <a:rPr lang="ru-RU" dirty="0"/>
              <a:t>развитие у обучающихся культуры умственного труда, навыков самообразования, исследовательской деятельности;</a:t>
            </a:r>
          </a:p>
          <a:p>
            <a:pPr lvl="0"/>
            <a:r>
              <a:rPr lang="ru-RU" dirty="0"/>
              <a:t>формирование и развитие у обучающихся набора ключевых компетентностей.</a:t>
            </a:r>
          </a:p>
          <a:p>
            <a:pPr lvl="0"/>
            <a:r>
              <a:rPr lang="ru-RU" dirty="0"/>
              <a:t>формировать и развивать творческие способности обучающихся;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86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F3C097-6D51-4DB9-A6CD-BF2398207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возможности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80A94F-22A6-415A-9C5A-08D34BD0C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Новые знания о исторических эпохах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Изучение моды разных промежутков истории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Развитие творческого потенциала</a:t>
            </a:r>
          </a:p>
        </p:txBody>
      </p:sp>
    </p:spTree>
    <p:extLst>
      <p:ext uri="{BB962C8B-B14F-4D97-AF65-F5344CB8AC3E}">
        <p14:creationId xmlns:p14="http://schemas.microsoft.com/office/powerpoint/2010/main" val="120776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641826-7631-4157-A215-BA2C3B431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5E0AED-1021-4388-BAFD-2D02AAABD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Руководитель: Кетова Мария Владимировна</a:t>
            </a:r>
          </a:p>
          <a:p>
            <a:endParaRPr lang="ru-RU" dirty="0"/>
          </a:p>
          <a:p>
            <a:r>
              <a:rPr lang="ru-RU" dirty="0"/>
              <a:t>Телефон: 8 – 952 – 171 – 09 – 98</a:t>
            </a:r>
          </a:p>
          <a:p>
            <a:endParaRPr lang="ru-RU" dirty="0"/>
          </a:p>
          <a:p>
            <a:r>
              <a:rPr lang="en-US" dirty="0"/>
              <a:t>E</a:t>
            </a:r>
            <a:r>
              <a:rPr lang="ru-RU" dirty="0"/>
              <a:t>- </a:t>
            </a:r>
            <a:r>
              <a:rPr lang="en-US" dirty="0"/>
              <a:t>mail</a:t>
            </a:r>
            <a:r>
              <a:rPr lang="ru-RU" dirty="0"/>
              <a:t>: </a:t>
            </a:r>
            <a:r>
              <a:rPr lang="en-US" dirty="0"/>
              <a:t>ketova.mariaa@gmail.com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9781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126</Words>
  <Application>Microsoft Office PowerPoint</Application>
  <PresentationFormat>Широкоэкранный</PresentationFormat>
  <Paragraphs>24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Дизайн эпохи костюмов</vt:lpstr>
      <vt:lpstr>Наши цели и задачи</vt:lpstr>
      <vt:lpstr>Дополнительные возможности</vt:lpstr>
      <vt:lpstr>Наши контакты: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Дизайн эпохи костюмов</dc:title>
  <dc:creator>Алексей Бодров</dc:creator>
  <cp:lastModifiedBy>Алексей Бодров</cp:lastModifiedBy>
  <cp:revision>2</cp:revision>
  <dcterms:created xsi:type="dcterms:W3CDTF">2022-03-27T20:01:06Z</dcterms:created>
  <dcterms:modified xsi:type="dcterms:W3CDTF">2022-03-27T20:10:47Z</dcterms:modified>
</cp:coreProperties>
</file>